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7" r:id="rId4"/>
    <p:sldId id="268" r:id="rId5"/>
    <p:sldId id="269" r:id="rId6"/>
    <p:sldId id="270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8874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2854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1018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8647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7414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90386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1585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7522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460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6452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6325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0144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142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1585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2839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7117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4944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9270" y="1571172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latin typeface="Calibri" panose="020F0502020204030204" pitchFamily="34" charset="0"/>
              </a:rPr>
              <a:t>Literary Theory II</a:t>
            </a:r>
            <a:endParaRPr lang="en-US" sz="4400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9269" y="3833953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Topic: Feminism 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3893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Feminism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A Movement </a:t>
            </a:r>
            <a:endParaRPr lang="en-US" sz="2600" b="1" dirty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Advocates of the rights of women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Political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Economic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Cultural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Social </a:t>
            </a:r>
            <a:endParaRPr lang="en-US" sz="24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56171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The Need for Feminism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Gender Inequality  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Patriarchal domination in society 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Sexist and Misogynistic outlook of society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Male experience as the standard</a:t>
            </a:r>
            <a:endParaRPr lang="en-US" sz="24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5307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Patriarchy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 fontScale="92500" lnSpcReduction="20000"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The </a:t>
            </a:r>
            <a:r>
              <a:rPr lang="en-US" sz="2600" b="1" dirty="0">
                <a:latin typeface="Goudy Old Style"/>
                <a:cs typeface="Goudy Old Style"/>
              </a:rPr>
              <a:t>culture that privileges </a:t>
            </a:r>
            <a:r>
              <a:rPr lang="en-US" sz="2600" b="1" dirty="0" smtClean="0">
                <a:latin typeface="Goudy Old Style"/>
                <a:cs typeface="Goudy Old Style"/>
              </a:rPr>
              <a:t>men over women by promoting </a:t>
            </a:r>
            <a:r>
              <a:rPr lang="en-US" sz="2600" b="1" dirty="0">
                <a:latin typeface="Goudy Old Style"/>
                <a:cs typeface="Goudy Old Style"/>
              </a:rPr>
              <a:t>traditional gender </a:t>
            </a:r>
            <a:r>
              <a:rPr lang="en-US" sz="2600" b="1" dirty="0" smtClean="0">
                <a:latin typeface="Goudy Old Style"/>
                <a:cs typeface="Goudy Old Style"/>
              </a:rPr>
              <a:t>roles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Perception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Men: strong, rational, decisive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Women: weak, irrational, submissive 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Excludes women from equality and power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Male experience as the standard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Objectification of Women</a:t>
            </a:r>
          </a:p>
          <a:p>
            <a:pPr lvl="1"/>
            <a:r>
              <a:rPr lang="en-US" sz="2200" b="1" dirty="0" smtClean="0">
                <a:latin typeface="Goudy Old Style"/>
                <a:cs typeface="Goudy Old Style"/>
              </a:rPr>
              <a:t>Good girl / Bad girl</a:t>
            </a:r>
            <a:endParaRPr lang="en-US" sz="22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194592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Reinforcement </a:t>
            </a:r>
            <a:r>
              <a:rPr lang="en-US" sz="3200" b="1" smtClean="0"/>
              <a:t>of Inferiority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Biological essentialism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Social constructionism 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Traditional gender roles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Subjugation of women </a:t>
            </a: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4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164224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Feminism and Literature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Analysis of the text to see: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How women are treated in </a:t>
            </a:r>
            <a:r>
              <a:rPr lang="en-US" sz="2400" b="1" dirty="0" smtClean="0">
                <a:latin typeface="Goudy Old Style"/>
                <a:cs typeface="Goudy Old Style"/>
              </a:rPr>
              <a:t>it</a:t>
            </a:r>
            <a:endParaRPr lang="en-US" sz="2400" b="1" dirty="0" smtClean="0">
              <a:latin typeface="Goudy Old Style"/>
              <a:cs typeface="Goudy Old Style"/>
            </a:endParaRP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Does it prioritize women as equally as it does men in the </a:t>
            </a:r>
            <a:r>
              <a:rPr lang="en-US" sz="2400" b="1" dirty="0" smtClean="0">
                <a:latin typeface="Goudy Old Style"/>
                <a:cs typeface="Goudy Old Style"/>
              </a:rPr>
              <a:t>work?</a:t>
            </a:r>
            <a:endParaRPr lang="en-US" sz="2400" b="1" dirty="0" smtClean="0">
              <a:latin typeface="Goudy Old Style"/>
              <a:cs typeface="Goudy Old Style"/>
            </a:endParaRP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Are women portrayed as victims?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Is the work reinforcing or undermining the patriarchal ideology, or does it have a conflicted response as far as women are concerned? </a:t>
            </a: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4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120828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b="1" dirty="0"/>
              <a:t>POLITICAL MOVEMENTS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Various b</a:t>
            </a:r>
            <a:r>
              <a:rPr b="1" dirty="0" smtClean="0"/>
              <a:t>ranches of feminism</a:t>
            </a:r>
            <a:endParaRPr lang="it-IT" b="1" dirty="0" smtClean="0"/>
          </a:p>
          <a:p>
            <a:pPr lvl="1"/>
            <a:r>
              <a:rPr sz="1800" b="1" dirty="0" smtClean="0"/>
              <a:t>Liberal feminism</a:t>
            </a:r>
            <a:endParaRPr lang="it-IT" sz="1800" b="1" dirty="0" smtClean="0"/>
          </a:p>
          <a:p>
            <a:pPr lvl="1"/>
            <a:r>
              <a:rPr sz="1800" b="1" dirty="0" smtClean="0"/>
              <a:t>Radical feminism</a:t>
            </a:r>
            <a:endParaRPr lang="it-IT" sz="1800" b="1" dirty="0" smtClean="0"/>
          </a:p>
          <a:p>
            <a:pPr lvl="1"/>
            <a:r>
              <a:rPr sz="1800" b="1" dirty="0" smtClean="0"/>
              <a:t>Conservative feminism</a:t>
            </a:r>
            <a:endParaRPr lang="it-IT" sz="1800" b="1" dirty="0" smtClean="0"/>
          </a:p>
          <a:p>
            <a:pPr lvl="1"/>
            <a:r>
              <a:rPr sz="1800" b="1" dirty="0" smtClean="0"/>
              <a:t>Libertarian feminism</a:t>
            </a:r>
            <a:endParaRPr lang="it-IT" sz="1800" b="1" dirty="0" smtClean="0"/>
          </a:p>
          <a:p>
            <a:pPr lvl="1"/>
            <a:r>
              <a:rPr sz="1800" b="1" dirty="0" smtClean="0"/>
              <a:t>Separatist feminism</a:t>
            </a:r>
            <a:endParaRPr lang="it-IT" sz="1800" b="1" dirty="0" smtClean="0"/>
          </a:p>
          <a:p>
            <a:pPr lvl="1"/>
            <a:r>
              <a:rPr sz="1800" b="1" dirty="0" smtClean="0"/>
              <a:t>Ecofeminists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152482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81158" y="428604"/>
            <a:ext cx="8458200" cy="6049962"/>
          </a:xfrm>
        </p:spPr>
        <p:txBody>
          <a:bodyPr>
            <a:normAutofit lnSpcReduction="10000"/>
          </a:bodyPr>
          <a:lstStyle/>
          <a:p>
            <a:r>
              <a:rPr b="1" dirty="0" smtClean="0"/>
              <a:t>Liberal feminism </a:t>
            </a:r>
            <a:endParaRPr lang="en-US" b="1" dirty="0" smtClean="0"/>
          </a:p>
          <a:p>
            <a:pPr lvl="1"/>
            <a:r>
              <a:rPr dirty="0" smtClean="0"/>
              <a:t>seeks individualistic equality of men and women through political and legal reform without altering the structure of society. </a:t>
            </a:r>
            <a:endParaRPr lang="it-IT" dirty="0" smtClean="0"/>
          </a:p>
          <a:p>
            <a:r>
              <a:rPr b="1" dirty="0" smtClean="0"/>
              <a:t>Radical feminism </a:t>
            </a:r>
            <a:endParaRPr lang="en-US" b="1" dirty="0" smtClean="0"/>
          </a:p>
          <a:p>
            <a:pPr lvl="1"/>
            <a:r>
              <a:rPr dirty="0" smtClean="0"/>
              <a:t>considers the male-controlled capitalist hierarchy as the defining feature of women's oppression and the total uprooting and reconstruction of society as necessary. </a:t>
            </a:r>
            <a:endParaRPr lang="it-IT" dirty="0" smtClean="0"/>
          </a:p>
          <a:p>
            <a:r>
              <a:rPr b="1" dirty="0" smtClean="0"/>
              <a:t>Conservative feminism </a:t>
            </a:r>
            <a:endParaRPr lang="en-US" b="1" dirty="0" smtClean="0"/>
          </a:p>
          <a:p>
            <a:pPr lvl="1"/>
            <a:r>
              <a:rPr dirty="0" smtClean="0"/>
              <a:t>conservative relative to the society in which it resides. </a:t>
            </a:r>
            <a:endParaRPr lang="it-IT" dirty="0" smtClean="0"/>
          </a:p>
          <a:p>
            <a:r>
              <a:rPr b="1" dirty="0" smtClean="0"/>
              <a:t>Libertarian feminism </a:t>
            </a:r>
            <a:endParaRPr lang="en-US" b="1" dirty="0" smtClean="0"/>
          </a:p>
          <a:p>
            <a:pPr lvl="1"/>
            <a:r>
              <a:rPr dirty="0" smtClean="0"/>
              <a:t>conceives of people as self-owners and therefore as entitled to freedom from coercive</a:t>
            </a:r>
            <a:r>
              <a:rPr lang="it-IT" dirty="0" smtClean="0"/>
              <a:t> </a:t>
            </a:r>
            <a:r>
              <a:rPr lang="en-US" dirty="0" smtClean="0"/>
              <a:t>interference.</a:t>
            </a:r>
          </a:p>
          <a:p>
            <a:r>
              <a:rPr lang="en-US" b="1" dirty="0"/>
              <a:t>Separatist feminism </a:t>
            </a:r>
            <a:endParaRPr lang="en-US" b="1" dirty="0" smtClean="0"/>
          </a:p>
          <a:p>
            <a:pPr lvl="1"/>
            <a:r>
              <a:rPr lang="en-US" dirty="0" smtClean="0"/>
              <a:t>does </a:t>
            </a:r>
            <a:r>
              <a:rPr lang="en-US" dirty="0"/>
              <a:t>not support heterosexual relationships. Lesbian feminism is thus closely related. Other feminists criticize separatist feminism as sexist.</a:t>
            </a:r>
          </a:p>
          <a:p>
            <a:r>
              <a:rPr lang="en-US" b="1" dirty="0"/>
              <a:t>Ecofeminists </a:t>
            </a:r>
            <a:endParaRPr lang="en-US" b="1" dirty="0" smtClean="0"/>
          </a:p>
          <a:p>
            <a:pPr lvl="1"/>
            <a:r>
              <a:rPr lang="en-US" dirty="0" smtClean="0"/>
              <a:t>see </a:t>
            </a:r>
            <a:r>
              <a:rPr lang="en-US" dirty="0"/>
              <a:t>men's control of land as responsible for the oppression of women and destruction of the </a:t>
            </a:r>
            <a:r>
              <a:rPr lang="en-US" dirty="0" smtClean="0"/>
              <a:t>natural </a:t>
            </a:r>
            <a:r>
              <a:rPr lang="en-US" dirty="0"/>
              <a:t>environment; ecofeminism has been </a:t>
            </a:r>
            <a:r>
              <a:rPr lang="en-US" dirty="0" err="1"/>
              <a:t>criticised</a:t>
            </a:r>
            <a:r>
              <a:rPr lang="en-US" dirty="0"/>
              <a:t> for focusing too much on a mystical connection between women and nature.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157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313</Words>
  <Application>Microsoft Office PowerPoint</Application>
  <PresentationFormat>Widescreen</PresentationFormat>
  <Paragraphs>61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Goudy Old Style</vt:lpstr>
      <vt:lpstr>Wingdings 3</vt:lpstr>
      <vt:lpstr>Wisp</vt:lpstr>
      <vt:lpstr>Literary Theory II</vt:lpstr>
      <vt:lpstr>Feminism </vt:lpstr>
      <vt:lpstr>The Need for Feminism </vt:lpstr>
      <vt:lpstr>Patriarchy </vt:lpstr>
      <vt:lpstr>Reinforcement of Inferiority </vt:lpstr>
      <vt:lpstr>Feminism and Literature</vt:lpstr>
      <vt:lpstr>POLITICAL MOVEMENTS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Theory II</dc:title>
  <dc:creator>Arslan Ahmad</dc:creator>
  <cp:lastModifiedBy>Arslan Ahmad</cp:lastModifiedBy>
  <cp:revision>15</cp:revision>
  <dcterms:created xsi:type="dcterms:W3CDTF">2020-03-25T08:20:34Z</dcterms:created>
  <dcterms:modified xsi:type="dcterms:W3CDTF">2020-03-31T20:29:54Z</dcterms:modified>
</cp:coreProperties>
</file>